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97" r:id="rId24"/>
    <p:sldId id="298" r:id="rId25"/>
    <p:sldId id="278" r:id="rId26"/>
    <p:sldId id="296" r:id="rId27"/>
    <p:sldId id="267" r:id="rId28"/>
    <p:sldId id="266" r:id="rId29"/>
    <p:sldId id="279" r:id="rId30"/>
    <p:sldId id="281" r:id="rId31"/>
    <p:sldId id="282" r:id="rId32"/>
    <p:sldId id="265" r:id="rId33"/>
    <p:sldId id="277" r:id="rId34"/>
    <p:sldId id="276" r:id="rId35"/>
    <p:sldId id="299" r:id="rId36"/>
    <p:sldId id="300" r:id="rId37"/>
    <p:sldId id="289" r:id="rId38"/>
    <p:sldId id="268" r:id="rId39"/>
    <p:sldId id="292" r:id="rId40"/>
    <p:sldId id="291" r:id="rId41"/>
    <p:sldId id="290" r:id="rId42"/>
    <p:sldId id="28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97"/>
            <p14:sldId id="298"/>
            <p14:sldId id="278"/>
            <p14:sldId id="296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  <p14:sldId id="299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without  </a:t>
            </a:r>
            <a:r>
              <a:rPr lang="en-US" sz="3200" dirty="0" smtClean="0"/>
              <a:t>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startup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6</TotalTime>
  <Words>1373</Words>
  <Application>Microsoft Macintosh PowerPoint</Application>
  <PresentationFormat>On-screen Show (4:3)</PresentationFormat>
  <Paragraphs>471</Paragraphs>
  <Slides>43</Slides>
  <Notes>10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 startup / cooldown time, throughput</vt:lpstr>
      <vt:lpstr>Experiments – 2h Trace with 4 minutes startup / cooldown time, throughput</vt:lpstr>
      <vt:lpstr>Experiments – 2h Trace without startup / cooldown time, response time</vt:lpstr>
      <vt:lpstr>Experiments – 2h Trace with 4 minutes startup / cooldown time, response time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160</cp:revision>
  <dcterms:created xsi:type="dcterms:W3CDTF">2013-11-11T17:38:36Z</dcterms:created>
  <dcterms:modified xsi:type="dcterms:W3CDTF">2013-11-13T23:31:02Z</dcterms:modified>
</cp:coreProperties>
</file>